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4" r:id="rId1"/>
  </p:sldMasterIdLst>
  <p:sldIdLst>
    <p:sldId id="256" r:id="rId2"/>
    <p:sldId id="257" r:id="rId3"/>
    <p:sldId id="258" r:id="rId4"/>
    <p:sldId id="259" r:id="rId5"/>
    <p:sldId id="262" r:id="rId6"/>
    <p:sldId id="260" r:id="rId7"/>
  </p:sldIdLst>
  <p:sldSz cx="10080625" cy="567055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432BA1-5A5B-42B9-9623-A30857034CE5}" v="1" dt="2021-06-26T06:09:40.981"/>
    <p1510:client id="{57DA146B-D9BB-4447-824D-F5B5D017EFC8}" v="46" dt="2021-06-26T05:45:02.522"/>
    <p1510:client id="{74B77B6D-164D-492F-8DEA-7BA323032B1B}" v="5" dt="2021-06-26T06:12:04.298"/>
    <p1510:client id="{91411C96-5EA5-4C9F-B86D-4D66FEF9A7FC}" v="74" dt="2021-06-26T06:24:46.6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gi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7777" y="504050"/>
            <a:ext cx="7173699" cy="2646257"/>
          </a:xfrm>
        </p:spPr>
        <p:txBody>
          <a:bodyPr anchor="b">
            <a:normAutofit/>
          </a:bodyPr>
          <a:lstStyle>
            <a:lvl1pPr algn="ctr">
              <a:defRPr sz="8533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777" y="3213312"/>
            <a:ext cx="7173699" cy="1575153"/>
          </a:xfrm>
        </p:spPr>
        <p:txBody>
          <a:bodyPr anchor="t">
            <a:normAutofit/>
          </a:bodyPr>
          <a:lstStyle>
            <a:lvl1pPr marL="0" indent="0" algn="ctr">
              <a:buNone/>
              <a:defRPr sz="3733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8127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255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38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0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38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6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893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21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912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6" y="3913378"/>
            <a:ext cx="8190508" cy="468608"/>
          </a:xfrm>
        </p:spPr>
        <p:txBody>
          <a:bodyPr anchor="b">
            <a:normAutofit/>
          </a:bodyPr>
          <a:lstStyle>
            <a:lvl1pPr algn="l">
              <a:defRPr sz="4266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6789" y="770719"/>
            <a:ext cx="6801399" cy="261696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764" indent="0">
              <a:buNone/>
              <a:defRPr sz="2844"/>
            </a:lvl2pPr>
            <a:lvl3pPr marL="1625529" indent="0">
              <a:buNone/>
              <a:defRPr sz="2844"/>
            </a:lvl3pPr>
            <a:lvl4pPr marL="2438293" indent="0">
              <a:buNone/>
              <a:defRPr sz="2844"/>
            </a:lvl4pPr>
            <a:lvl5pPr marL="3251058" indent="0">
              <a:buNone/>
              <a:defRPr sz="2844"/>
            </a:lvl5pPr>
            <a:lvl6pPr marL="4063822" indent="0">
              <a:buNone/>
              <a:defRPr sz="2844"/>
            </a:lvl6pPr>
            <a:lvl7pPr marL="4876587" indent="0">
              <a:buNone/>
              <a:defRPr sz="2844"/>
            </a:lvl7pPr>
            <a:lvl8pPr marL="5689351" indent="0">
              <a:buNone/>
              <a:defRPr sz="2844"/>
            </a:lvl8pPr>
            <a:lvl9pPr marL="6502116" indent="0">
              <a:buNone/>
              <a:defRPr sz="284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3746" y="4381986"/>
            <a:ext cx="8190508" cy="408227"/>
          </a:xfrm>
        </p:spPr>
        <p:txBody>
          <a:bodyPr>
            <a:normAutofit/>
          </a:bodyPr>
          <a:lstStyle>
            <a:lvl1pPr marL="0" indent="0">
              <a:buNone/>
              <a:defRPr sz="2489"/>
            </a:lvl1pPr>
            <a:lvl2pPr marL="812764" indent="0">
              <a:buNone/>
              <a:defRPr sz="2133"/>
            </a:lvl2pPr>
            <a:lvl3pPr marL="1625529" indent="0">
              <a:buNone/>
              <a:defRPr sz="1778"/>
            </a:lvl3pPr>
            <a:lvl4pPr marL="2438293" indent="0">
              <a:buNone/>
              <a:defRPr sz="1600"/>
            </a:lvl4pPr>
            <a:lvl5pPr marL="3251058" indent="0">
              <a:buNone/>
              <a:defRPr sz="1600"/>
            </a:lvl5pPr>
            <a:lvl6pPr marL="4063822" indent="0">
              <a:buNone/>
              <a:defRPr sz="1600"/>
            </a:lvl6pPr>
            <a:lvl7pPr marL="4876587" indent="0">
              <a:buNone/>
              <a:defRPr sz="1600"/>
            </a:lvl7pPr>
            <a:lvl8pPr marL="5689351" indent="0">
              <a:buNone/>
              <a:defRPr sz="1600"/>
            </a:lvl8pPr>
            <a:lvl9pPr marL="650211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629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6" y="504050"/>
            <a:ext cx="8190507" cy="2583250"/>
          </a:xfrm>
        </p:spPr>
        <p:txBody>
          <a:bodyPr anchor="ctr">
            <a:normAutofit/>
          </a:bodyPr>
          <a:lstStyle>
            <a:lvl1pPr algn="l">
              <a:defRPr sz="5689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5" y="3591348"/>
            <a:ext cx="8190508" cy="1197116"/>
          </a:xfrm>
        </p:spPr>
        <p:txBody>
          <a:bodyPr anchor="ctr">
            <a:normAutofit/>
          </a:bodyPr>
          <a:lstStyle>
            <a:lvl1pPr marL="0" indent="0" algn="l">
              <a:buNone/>
              <a:defRPr sz="355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81276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9027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91730" y="650587"/>
            <a:ext cx="504031" cy="483523"/>
          </a:xfrm>
          <a:prstGeom prst="rect">
            <a:avLst/>
          </a:prstGeom>
        </p:spPr>
        <p:txBody>
          <a:bodyPr vert="horz" lIns="162554" tIns="81277" rIns="162554" bIns="8127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4222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630222" y="2268220"/>
            <a:ext cx="504031" cy="483523"/>
          </a:xfrm>
          <a:prstGeom prst="rect">
            <a:avLst/>
          </a:prstGeom>
        </p:spPr>
        <p:txBody>
          <a:bodyPr vert="horz" lIns="162554" tIns="81277" rIns="162554" bIns="8127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4222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5762" y="504050"/>
            <a:ext cx="7686475" cy="2268219"/>
          </a:xfrm>
        </p:spPr>
        <p:txBody>
          <a:bodyPr anchor="ctr">
            <a:normAutofit/>
          </a:bodyPr>
          <a:lstStyle>
            <a:lvl1pPr algn="l">
              <a:defRPr sz="5689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84773" y="2772269"/>
            <a:ext cx="7308455" cy="315031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812764" indent="0">
              <a:buFontTx/>
              <a:buNone/>
              <a:defRPr/>
            </a:lvl2pPr>
            <a:lvl3pPr marL="1625529" indent="0">
              <a:buFontTx/>
              <a:buNone/>
              <a:defRPr/>
            </a:lvl3pPr>
            <a:lvl4pPr marL="2438293" indent="0">
              <a:buFontTx/>
              <a:buNone/>
              <a:defRPr/>
            </a:lvl4pPr>
            <a:lvl5pPr marL="325105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5" y="3591348"/>
            <a:ext cx="8190508" cy="119711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355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127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6" y="2735706"/>
            <a:ext cx="8190508" cy="1214480"/>
          </a:xfrm>
        </p:spPr>
        <p:txBody>
          <a:bodyPr anchor="b">
            <a:normAutofit/>
          </a:bodyPr>
          <a:lstStyle>
            <a:lvl1pPr algn="l">
              <a:defRPr sz="5689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4" y="3950186"/>
            <a:ext cx="8190509" cy="71142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55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902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91730" y="650587"/>
            <a:ext cx="504031" cy="483523"/>
          </a:xfrm>
          <a:prstGeom prst="rect">
            <a:avLst/>
          </a:prstGeom>
        </p:spPr>
        <p:txBody>
          <a:bodyPr vert="horz" lIns="162554" tIns="81277" rIns="162554" bIns="8127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4222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630222" y="2268220"/>
            <a:ext cx="504031" cy="483523"/>
          </a:xfrm>
          <a:prstGeom prst="rect">
            <a:avLst/>
          </a:prstGeom>
        </p:spPr>
        <p:txBody>
          <a:bodyPr vert="horz" lIns="162554" tIns="81277" rIns="162554" bIns="8127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4222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5762" y="504050"/>
            <a:ext cx="7686475" cy="2268219"/>
          </a:xfrm>
        </p:spPr>
        <p:txBody>
          <a:bodyPr anchor="ctr">
            <a:normAutofit/>
          </a:bodyPr>
          <a:lstStyle>
            <a:lvl1pPr algn="l">
              <a:defRPr sz="5689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43746" y="3213312"/>
            <a:ext cx="8190508" cy="735071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66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5" y="3948383"/>
            <a:ext cx="8190508" cy="840081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81276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0868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6" y="504050"/>
            <a:ext cx="8190507" cy="226821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43746" y="2898281"/>
            <a:ext cx="8190508" cy="693067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978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5" y="3591348"/>
            <a:ext cx="8190508" cy="1197116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81276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3620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3747" y="504049"/>
            <a:ext cx="8190506" cy="157515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081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6550" y="504049"/>
            <a:ext cx="1827704" cy="42844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3745" y="504049"/>
            <a:ext cx="6237387" cy="428441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7070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810000"/>
            <a:ext cx="9071640" cy="1296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2376000"/>
            <a:ext cx="9071640" cy="2754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04289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810000"/>
            <a:ext cx="9071640" cy="1296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2376000"/>
            <a:ext cx="9071640" cy="27540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150" b="0" strike="noStrike" spc="-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11202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3265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810000"/>
            <a:ext cx="9071640" cy="6008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94587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778" y="2735706"/>
            <a:ext cx="7182445" cy="1214480"/>
          </a:xfrm>
        </p:spPr>
        <p:txBody>
          <a:bodyPr anchor="b"/>
          <a:lstStyle>
            <a:lvl1pPr algn="r">
              <a:defRPr sz="7111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777" y="3950186"/>
            <a:ext cx="7182446" cy="711423"/>
          </a:xfrm>
        </p:spPr>
        <p:txBody>
          <a:bodyPr anchor="t">
            <a:normAutofit/>
          </a:bodyPr>
          <a:lstStyle>
            <a:lvl1pPr marL="0" indent="0" algn="r">
              <a:buNone/>
              <a:defRPr sz="355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81276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545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3746" y="2205214"/>
            <a:ext cx="4032250" cy="258325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2003" y="2205214"/>
            <a:ext cx="4032250" cy="258325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314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1762" y="2198213"/>
            <a:ext cx="3794233" cy="476483"/>
          </a:xfrm>
        </p:spPr>
        <p:txBody>
          <a:bodyPr anchor="b">
            <a:noAutofit/>
          </a:bodyPr>
          <a:lstStyle>
            <a:lvl1pPr marL="0" indent="0">
              <a:buNone/>
              <a:defRPr sz="4978" b="0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3746" y="2681698"/>
            <a:ext cx="4032250" cy="2106766"/>
          </a:xfrm>
        </p:spPr>
        <p:txBody>
          <a:bodyPr anchor="t"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27330" y="2205214"/>
            <a:ext cx="3806924" cy="476483"/>
          </a:xfrm>
        </p:spPr>
        <p:txBody>
          <a:bodyPr anchor="b">
            <a:noAutofit/>
          </a:bodyPr>
          <a:lstStyle>
            <a:lvl1pPr marL="0" indent="0">
              <a:buNone/>
              <a:defRPr sz="4978" b="0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2004" y="2681698"/>
            <a:ext cx="4032251" cy="2106766"/>
          </a:xfrm>
        </p:spPr>
        <p:txBody>
          <a:bodyPr anchor="t"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866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1321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3603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5" y="1323128"/>
            <a:ext cx="2934495" cy="1134110"/>
          </a:xfrm>
        </p:spPr>
        <p:txBody>
          <a:bodyPr anchor="b">
            <a:normAutofit/>
          </a:bodyPr>
          <a:lstStyle>
            <a:lvl1pPr algn="l">
              <a:defRPr sz="4266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9949" y="504049"/>
            <a:ext cx="4914306" cy="4284416"/>
          </a:xfrm>
        </p:spPr>
        <p:txBody>
          <a:bodyPr anchor="ctr">
            <a:normAutofit/>
          </a:bodyPr>
          <a:lstStyle>
            <a:lvl1pPr>
              <a:defRPr sz="3555"/>
            </a:lvl1pPr>
            <a:lvl2pPr>
              <a:defRPr sz="3200"/>
            </a:lvl2pPr>
            <a:lvl3pPr>
              <a:defRPr sz="2844"/>
            </a:lvl3pPr>
            <a:lvl4pPr>
              <a:defRPr sz="2489"/>
            </a:lvl4pPr>
            <a:lvl5pPr>
              <a:defRPr sz="2489"/>
            </a:lvl5pPr>
            <a:lvl6pPr>
              <a:defRPr sz="2489"/>
            </a:lvl6pPr>
            <a:lvl7pPr>
              <a:defRPr sz="2489"/>
            </a:lvl7pPr>
            <a:lvl8pPr>
              <a:defRPr sz="2489"/>
            </a:lvl8pPr>
            <a:lvl9pPr>
              <a:defRPr sz="248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3745" y="2457238"/>
            <a:ext cx="2934495" cy="1512147"/>
          </a:xfrm>
        </p:spPr>
        <p:txBody>
          <a:bodyPr>
            <a:normAutofit/>
          </a:bodyPr>
          <a:lstStyle>
            <a:lvl1pPr marL="0" indent="0">
              <a:buNone/>
              <a:defRPr sz="2844"/>
            </a:lvl1pPr>
            <a:lvl2pPr marL="812764" indent="0">
              <a:buNone/>
              <a:defRPr sz="2133"/>
            </a:lvl2pPr>
            <a:lvl3pPr marL="1625529" indent="0">
              <a:buNone/>
              <a:defRPr sz="1778"/>
            </a:lvl3pPr>
            <a:lvl4pPr marL="2438293" indent="0">
              <a:buNone/>
              <a:defRPr sz="1600"/>
            </a:lvl4pPr>
            <a:lvl5pPr marL="3251058" indent="0">
              <a:buNone/>
              <a:defRPr sz="1600"/>
            </a:lvl5pPr>
            <a:lvl6pPr marL="4063822" indent="0">
              <a:buNone/>
              <a:defRPr sz="1600"/>
            </a:lvl6pPr>
            <a:lvl7pPr marL="4876587" indent="0">
              <a:buNone/>
              <a:defRPr sz="1600"/>
            </a:lvl7pPr>
            <a:lvl8pPr marL="5689351" indent="0">
              <a:buNone/>
              <a:defRPr sz="1600"/>
            </a:lvl8pPr>
            <a:lvl9pPr marL="650211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3677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5" y="1323128"/>
            <a:ext cx="4410274" cy="1134110"/>
          </a:xfrm>
        </p:spPr>
        <p:txBody>
          <a:bodyPr anchor="b">
            <a:normAutofit/>
          </a:bodyPr>
          <a:lstStyle>
            <a:lvl1pPr algn="l">
              <a:defRPr sz="4978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46381" y="-15122"/>
            <a:ext cx="2709167" cy="5708354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764" indent="0">
              <a:buNone/>
              <a:defRPr sz="2844"/>
            </a:lvl2pPr>
            <a:lvl3pPr marL="1625529" indent="0">
              <a:buNone/>
              <a:defRPr sz="2844"/>
            </a:lvl3pPr>
            <a:lvl4pPr marL="2438293" indent="0">
              <a:buNone/>
              <a:defRPr sz="2844"/>
            </a:lvl4pPr>
            <a:lvl5pPr marL="3251058" indent="0">
              <a:buNone/>
              <a:defRPr sz="2844"/>
            </a:lvl5pPr>
            <a:lvl6pPr marL="4063822" indent="0">
              <a:buNone/>
              <a:defRPr sz="2844"/>
            </a:lvl6pPr>
            <a:lvl7pPr marL="4876587" indent="0">
              <a:buNone/>
              <a:defRPr sz="2844"/>
            </a:lvl7pPr>
            <a:lvl8pPr marL="5689351" indent="0">
              <a:buNone/>
              <a:defRPr sz="2844"/>
            </a:lvl8pPr>
            <a:lvl9pPr marL="6502116" indent="0">
              <a:buNone/>
              <a:defRPr sz="284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3745" y="2457238"/>
            <a:ext cx="4410274" cy="1512147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812764" indent="0">
              <a:buNone/>
              <a:defRPr sz="2133"/>
            </a:lvl2pPr>
            <a:lvl3pPr marL="1625529" indent="0">
              <a:buNone/>
              <a:defRPr sz="1778"/>
            </a:lvl3pPr>
            <a:lvl4pPr marL="2438293" indent="0">
              <a:buNone/>
              <a:defRPr sz="1600"/>
            </a:lvl4pPr>
            <a:lvl5pPr marL="3251058" indent="0">
              <a:buNone/>
              <a:defRPr sz="1600"/>
            </a:lvl5pPr>
            <a:lvl6pPr marL="4063822" indent="0">
              <a:buNone/>
              <a:defRPr sz="1600"/>
            </a:lvl6pPr>
            <a:lvl7pPr marL="4876587" indent="0">
              <a:buNone/>
              <a:defRPr sz="1600"/>
            </a:lvl7pPr>
            <a:lvl8pPr marL="5689351" indent="0">
              <a:buNone/>
              <a:defRPr sz="1600"/>
            </a:lvl8pPr>
            <a:lvl9pPr marL="650211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91015" y="4864597"/>
            <a:ext cx="756047" cy="301904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43745" y="4864597"/>
            <a:ext cx="4221262" cy="301904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2238" y="4864597"/>
            <a:ext cx="266706" cy="301904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7703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3747" y="504049"/>
            <a:ext cx="8190506" cy="157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747" y="2205214"/>
            <a:ext cx="8190506" cy="2583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Seven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07140" y="4864597"/>
            <a:ext cx="1323082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43745" y="4864597"/>
            <a:ext cx="6237387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93226" y="4864597"/>
            <a:ext cx="455718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29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5BBD3ED2-B0E6-45A2-ABD5-ECF31BC37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F2D2D1E8-4ABF-4B6B-B39D-40B080B61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98" y="0"/>
            <a:ext cx="7746852" cy="5670549"/>
          </a:xfrm>
          <a:prstGeom prst="rect">
            <a:avLst/>
          </a:prstGeom>
          <a:gradFill flip="none" rotWithShape="1">
            <a:gsLst>
              <a:gs pos="10000">
                <a:schemeClr val="bg2">
                  <a:lumMod val="60000"/>
                  <a:lumOff val="40000"/>
                  <a:alpha val="40000"/>
                </a:schemeClr>
              </a:gs>
              <a:gs pos="70000">
                <a:schemeClr val="bg2">
                  <a:alpha val="0"/>
                </a:schemeClr>
              </a:gs>
              <a:gs pos="0">
                <a:schemeClr val="bg2">
                  <a:lumMod val="40000"/>
                  <a:lumOff val="6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6" name="Freeform: Shape 115">
            <a:extLst>
              <a:ext uri="{FF2B5EF4-FFF2-40B4-BE49-F238E27FC236}">
                <a16:creationId xmlns:a16="http://schemas.microsoft.com/office/drawing/2014/main" id="{BC7AB4B5-66A5-48D1-BD88-C60A16ED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5034102" cy="5670551"/>
          </a:xfrm>
          <a:custGeom>
            <a:avLst/>
            <a:gdLst>
              <a:gd name="connsiteX0" fmla="*/ 0 w 6088489"/>
              <a:gd name="connsiteY0" fmla="*/ 0 h 6858002"/>
              <a:gd name="connsiteX1" fmla="*/ 3563332 w 6088489"/>
              <a:gd name="connsiteY1" fmla="*/ 0 h 6858002"/>
              <a:gd name="connsiteX2" fmla="*/ 3563332 w 6088489"/>
              <a:gd name="connsiteY2" fmla="*/ 3 h 6858002"/>
              <a:gd name="connsiteX3" fmla="*/ 5842099 w 6088489"/>
              <a:gd name="connsiteY3" fmla="*/ 3 h 6858002"/>
              <a:gd name="connsiteX4" fmla="*/ 5842099 w 6088489"/>
              <a:gd name="connsiteY4" fmla="*/ 4 h 6858002"/>
              <a:gd name="connsiteX5" fmla="*/ 5835346 w 6088489"/>
              <a:gd name="connsiteY5" fmla="*/ 4 h 6858002"/>
              <a:gd name="connsiteX6" fmla="*/ 5841229 w 6088489"/>
              <a:gd name="connsiteY6" fmla="*/ 40466 h 6858002"/>
              <a:gd name="connsiteX7" fmla="*/ 5858543 w 6088489"/>
              <a:gd name="connsiteY7" fmla="*/ 159110 h 6858002"/>
              <a:gd name="connsiteX8" fmla="*/ 5870645 w 6088489"/>
              <a:gd name="connsiteY8" fmla="*/ 245521 h 6858002"/>
              <a:gd name="connsiteX9" fmla="*/ 5883420 w 6088489"/>
              <a:gd name="connsiteY9" fmla="*/ 348391 h 6858002"/>
              <a:gd name="connsiteX10" fmla="*/ 5898716 w 6088489"/>
              <a:gd name="connsiteY10" fmla="*/ 470463 h 6858002"/>
              <a:gd name="connsiteX11" fmla="*/ 5914853 w 6088489"/>
              <a:gd name="connsiteY11" fmla="*/ 605566 h 6858002"/>
              <a:gd name="connsiteX12" fmla="*/ 5931830 w 6088489"/>
              <a:gd name="connsiteY12" fmla="*/ 757813 h 6858002"/>
              <a:gd name="connsiteX13" fmla="*/ 5949815 w 6088489"/>
              <a:gd name="connsiteY13" fmla="*/ 923777 h 6858002"/>
              <a:gd name="connsiteX14" fmla="*/ 5967801 w 6088489"/>
              <a:gd name="connsiteY14" fmla="*/ 1104142 h 6858002"/>
              <a:gd name="connsiteX15" fmla="*/ 5986122 w 6088489"/>
              <a:gd name="connsiteY15" fmla="*/ 1296166 h 6858002"/>
              <a:gd name="connsiteX16" fmla="*/ 6003099 w 6088489"/>
              <a:gd name="connsiteY16" fmla="*/ 1503278 h 6858002"/>
              <a:gd name="connsiteX17" fmla="*/ 6019404 w 6088489"/>
              <a:gd name="connsiteY17" fmla="*/ 1719991 h 6858002"/>
              <a:gd name="connsiteX18" fmla="*/ 6034196 w 6088489"/>
              <a:gd name="connsiteY18" fmla="*/ 1949048 h 6858002"/>
              <a:gd name="connsiteX19" fmla="*/ 6048315 w 6088489"/>
              <a:gd name="connsiteY19" fmla="*/ 2187706 h 6858002"/>
              <a:gd name="connsiteX20" fmla="*/ 6061595 w 6088489"/>
              <a:gd name="connsiteY20" fmla="*/ 2436652 h 6858002"/>
              <a:gd name="connsiteX21" fmla="*/ 6066301 w 6088489"/>
              <a:gd name="connsiteY21" fmla="*/ 2564211 h 6858002"/>
              <a:gd name="connsiteX22" fmla="*/ 6071512 w 6088489"/>
              <a:gd name="connsiteY22" fmla="*/ 2694512 h 6858002"/>
              <a:gd name="connsiteX23" fmla="*/ 6076386 w 6088489"/>
              <a:gd name="connsiteY23" fmla="*/ 2826871 h 6858002"/>
              <a:gd name="connsiteX24" fmla="*/ 6079580 w 6088489"/>
              <a:gd name="connsiteY24" fmla="*/ 2959917 h 6858002"/>
              <a:gd name="connsiteX25" fmla="*/ 6082438 w 6088489"/>
              <a:gd name="connsiteY25" fmla="*/ 3095705 h 6858002"/>
              <a:gd name="connsiteX26" fmla="*/ 6085463 w 6088489"/>
              <a:gd name="connsiteY26" fmla="*/ 3232865 h 6858002"/>
              <a:gd name="connsiteX27" fmla="*/ 6087480 w 6088489"/>
              <a:gd name="connsiteY27" fmla="*/ 3372768 h 6858002"/>
              <a:gd name="connsiteX28" fmla="*/ 6087480 w 6088489"/>
              <a:gd name="connsiteY28" fmla="*/ 3514043 h 6858002"/>
              <a:gd name="connsiteX29" fmla="*/ 6088489 w 6088489"/>
              <a:gd name="connsiteY29" fmla="*/ 3656689 h 6858002"/>
              <a:gd name="connsiteX30" fmla="*/ 6087480 w 6088489"/>
              <a:gd name="connsiteY30" fmla="*/ 3800707 h 6858002"/>
              <a:gd name="connsiteX31" fmla="*/ 6085463 w 6088489"/>
              <a:gd name="connsiteY31" fmla="*/ 3946783 h 6858002"/>
              <a:gd name="connsiteX32" fmla="*/ 6083614 w 6088489"/>
              <a:gd name="connsiteY32" fmla="*/ 4092858 h 6858002"/>
              <a:gd name="connsiteX33" fmla="*/ 6079580 w 6088489"/>
              <a:gd name="connsiteY33" fmla="*/ 4240991 h 6858002"/>
              <a:gd name="connsiteX34" fmla="*/ 6075378 w 6088489"/>
              <a:gd name="connsiteY34" fmla="*/ 4390495 h 6858002"/>
              <a:gd name="connsiteX35" fmla="*/ 6070503 w 6088489"/>
              <a:gd name="connsiteY35" fmla="*/ 4540000 h 6858002"/>
              <a:gd name="connsiteX36" fmla="*/ 6063612 w 6088489"/>
              <a:gd name="connsiteY36" fmla="*/ 4690876 h 6858002"/>
              <a:gd name="connsiteX37" fmla="*/ 6055375 w 6088489"/>
              <a:gd name="connsiteY37" fmla="*/ 4843123 h 6858002"/>
              <a:gd name="connsiteX38" fmla="*/ 6047475 w 6088489"/>
              <a:gd name="connsiteY38" fmla="*/ 4996057 h 6858002"/>
              <a:gd name="connsiteX39" fmla="*/ 6037390 w 6088489"/>
              <a:gd name="connsiteY39" fmla="*/ 5148990 h 6858002"/>
              <a:gd name="connsiteX40" fmla="*/ 6025287 w 6088489"/>
              <a:gd name="connsiteY40" fmla="*/ 5303981 h 6858002"/>
              <a:gd name="connsiteX41" fmla="*/ 6013185 w 6088489"/>
              <a:gd name="connsiteY41" fmla="*/ 5456914 h 6858002"/>
              <a:gd name="connsiteX42" fmla="*/ 5999233 w 6088489"/>
              <a:gd name="connsiteY42" fmla="*/ 5612591 h 6858002"/>
              <a:gd name="connsiteX43" fmla="*/ 5983937 w 6088489"/>
              <a:gd name="connsiteY43" fmla="*/ 5768953 h 6858002"/>
              <a:gd name="connsiteX44" fmla="*/ 5967801 w 6088489"/>
              <a:gd name="connsiteY44" fmla="*/ 5923258 h 6858002"/>
              <a:gd name="connsiteX45" fmla="*/ 5948975 w 6088489"/>
              <a:gd name="connsiteY45" fmla="*/ 6079621 h 6858002"/>
              <a:gd name="connsiteX46" fmla="*/ 5928804 w 6088489"/>
              <a:gd name="connsiteY46" fmla="*/ 6235297 h 6858002"/>
              <a:gd name="connsiteX47" fmla="*/ 5908801 w 6088489"/>
              <a:gd name="connsiteY47" fmla="*/ 6391660 h 6858002"/>
              <a:gd name="connsiteX48" fmla="*/ 5885437 w 6088489"/>
              <a:gd name="connsiteY48" fmla="*/ 6547336 h 6858002"/>
              <a:gd name="connsiteX49" fmla="*/ 5861568 w 6088489"/>
              <a:gd name="connsiteY49" fmla="*/ 6702327 h 6858002"/>
              <a:gd name="connsiteX50" fmla="*/ 5836524 w 6088489"/>
              <a:gd name="connsiteY50" fmla="*/ 6858002 h 6858002"/>
              <a:gd name="connsiteX51" fmla="*/ 3563332 w 6088489"/>
              <a:gd name="connsiteY51" fmla="*/ 6858002 h 6858002"/>
              <a:gd name="connsiteX52" fmla="*/ 1223490 w 6088489"/>
              <a:gd name="connsiteY52" fmla="*/ 6858002 h 6858002"/>
              <a:gd name="connsiteX53" fmla="*/ 0 w 6088489"/>
              <a:gd name="connsiteY5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88489" h="6858002">
                <a:moveTo>
                  <a:pt x="0" y="0"/>
                </a:moveTo>
                <a:lnTo>
                  <a:pt x="3563332" y="0"/>
                </a:lnTo>
                <a:lnTo>
                  <a:pt x="3563332" y="3"/>
                </a:lnTo>
                <a:lnTo>
                  <a:pt x="5842099" y="3"/>
                </a:lnTo>
                <a:lnTo>
                  <a:pt x="5842099" y="4"/>
                </a:lnTo>
                <a:lnTo>
                  <a:pt x="5835346" y="4"/>
                </a:lnTo>
                <a:lnTo>
                  <a:pt x="5841229" y="40466"/>
                </a:lnTo>
                <a:lnTo>
                  <a:pt x="5858543" y="159110"/>
                </a:lnTo>
                <a:lnTo>
                  <a:pt x="5870645" y="245521"/>
                </a:lnTo>
                <a:lnTo>
                  <a:pt x="5883420" y="348391"/>
                </a:lnTo>
                <a:lnTo>
                  <a:pt x="5898716" y="470463"/>
                </a:lnTo>
                <a:lnTo>
                  <a:pt x="5914853" y="605566"/>
                </a:lnTo>
                <a:lnTo>
                  <a:pt x="5931830" y="757813"/>
                </a:lnTo>
                <a:lnTo>
                  <a:pt x="5949815" y="923777"/>
                </a:lnTo>
                <a:lnTo>
                  <a:pt x="5967801" y="1104142"/>
                </a:lnTo>
                <a:lnTo>
                  <a:pt x="5986122" y="1296166"/>
                </a:lnTo>
                <a:lnTo>
                  <a:pt x="6003099" y="1503278"/>
                </a:lnTo>
                <a:lnTo>
                  <a:pt x="6019404" y="1719991"/>
                </a:lnTo>
                <a:lnTo>
                  <a:pt x="6034196" y="1949048"/>
                </a:lnTo>
                <a:lnTo>
                  <a:pt x="6048315" y="2187706"/>
                </a:lnTo>
                <a:lnTo>
                  <a:pt x="6061595" y="2436652"/>
                </a:lnTo>
                <a:lnTo>
                  <a:pt x="6066301" y="2564211"/>
                </a:lnTo>
                <a:lnTo>
                  <a:pt x="6071512" y="2694512"/>
                </a:lnTo>
                <a:lnTo>
                  <a:pt x="6076386" y="2826871"/>
                </a:lnTo>
                <a:lnTo>
                  <a:pt x="6079580" y="2959917"/>
                </a:lnTo>
                <a:lnTo>
                  <a:pt x="6082438" y="3095705"/>
                </a:lnTo>
                <a:lnTo>
                  <a:pt x="6085463" y="3232865"/>
                </a:lnTo>
                <a:lnTo>
                  <a:pt x="6087480" y="3372768"/>
                </a:lnTo>
                <a:lnTo>
                  <a:pt x="6087480" y="3514043"/>
                </a:lnTo>
                <a:lnTo>
                  <a:pt x="6088489" y="3656689"/>
                </a:lnTo>
                <a:lnTo>
                  <a:pt x="6087480" y="3800707"/>
                </a:lnTo>
                <a:lnTo>
                  <a:pt x="6085463" y="3946783"/>
                </a:lnTo>
                <a:lnTo>
                  <a:pt x="6083614" y="4092858"/>
                </a:lnTo>
                <a:lnTo>
                  <a:pt x="6079580" y="4240991"/>
                </a:lnTo>
                <a:lnTo>
                  <a:pt x="6075378" y="4390495"/>
                </a:lnTo>
                <a:lnTo>
                  <a:pt x="6070503" y="4540000"/>
                </a:lnTo>
                <a:lnTo>
                  <a:pt x="6063612" y="4690876"/>
                </a:lnTo>
                <a:lnTo>
                  <a:pt x="6055375" y="4843123"/>
                </a:lnTo>
                <a:lnTo>
                  <a:pt x="6047475" y="4996057"/>
                </a:lnTo>
                <a:lnTo>
                  <a:pt x="6037390" y="5148990"/>
                </a:lnTo>
                <a:lnTo>
                  <a:pt x="6025287" y="5303981"/>
                </a:lnTo>
                <a:lnTo>
                  <a:pt x="6013185" y="5456914"/>
                </a:lnTo>
                <a:lnTo>
                  <a:pt x="5999233" y="5612591"/>
                </a:lnTo>
                <a:lnTo>
                  <a:pt x="5983937" y="5768953"/>
                </a:lnTo>
                <a:lnTo>
                  <a:pt x="5967801" y="5923258"/>
                </a:lnTo>
                <a:lnTo>
                  <a:pt x="5948975" y="6079621"/>
                </a:lnTo>
                <a:lnTo>
                  <a:pt x="5928804" y="6235297"/>
                </a:lnTo>
                <a:lnTo>
                  <a:pt x="5908801" y="6391660"/>
                </a:lnTo>
                <a:lnTo>
                  <a:pt x="5885437" y="6547336"/>
                </a:lnTo>
                <a:lnTo>
                  <a:pt x="5861568" y="6702327"/>
                </a:lnTo>
                <a:lnTo>
                  <a:pt x="5836524" y="6858002"/>
                </a:lnTo>
                <a:lnTo>
                  <a:pt x="3563332" y="6858002"/>
                </a:lnTo>
                <a:lnTo>
                  <a:pt x="1223490" y="6858002"/>
                </a:lnTo>
                <a:lnTo>
                  <a:pt x="0" y="6858002"/>
                </a:lnTo>
                <a:close/>
              </a:path>
            </a:pathLst>
          </a:custGeom>
          <a:ln w="44450">
            <a:gradFill>
              <a:gsLst>
                <a:gs pos="500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25400" algn="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TextBox 163"/>
          <p:cNvSpPr txBox="1"/>
          <p:nvPr/>
        </p:nvSpPr>
        <p:spPr>
          <a:xfrm>
            <a:off x="795421" y="532051"/>
            <a:ext cx="3588431" cy="4606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3600" b="0" strike="noStrike" cap="all" spc="-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VSN mobile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5546740" y="532051"/>
            <a:ext cx="3738463" cy="4606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</a:pPr>
            <a:r>
              <a:rPr lang="en-US" b="0" strike="noStrike" cap="small" spc="-1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Приготовил</a:t>
            </a: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: </a:t>
            </a:r>
            <a:r>
              <a:rPr lang="en-US" b="0" strike="noStrike" cap="small" spc="-1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Аниканов</a:t>
            </a: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b="0" strike="noStrike" cap="small" spc="-1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Влад</a:t>
            </a: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, Казанцев </a:t>
            </a:r>
            <a:r>
              <a:rPr lang="en-US" b="0" strike="noStrike" cap="small" spc="-1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Владислав</a:t>
            </a:r>
            <a:endParaRPr lang="ru-RU" err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1877647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6" name="TextBox 165"/>
          <p:cNvSpPr txBox="1"/>
          <p:nvPr/>
        </p:nvSpPr>
        <p:spPr>
          <a:xfrm>
            <a:off x="943746" y="504048"/>
            <a:ext cx="8190506" cy="88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b="0" strike="noStrike" cap="all" spc="-1">
                <a:ln w="3175" cmpd="sng">
                  <a:noFill/>
                </a:ln>
                <a:solidFill>
                  <a:srgbClr val="BFBFBF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Цель проекта</a:t>
            </a:r>
          </a:p>
        </p:txBody>
      </p:sp>
      <p:sp>
        <p:nvSpPr>
          <p:cNvPr id="167" name="TextBox 166"/>
          <p:cNvSpPr txBox="1"/>
          <p:nvPr/>
        </p:nvSpPr>
        <p:spPr>
          <a:xfrm>
            <a:off x="943746" y="2205213"/>
            <a:ext cx="8190506" cy="2583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Сделать мобильную версию нашего сайта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2" name="Rectangle 109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Freeform: Shape 111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1877647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8" name="TextBox 167"/>
          <p:cNvSpPr txBox="1"/>
          <p:nvPr/>
        </p:nvSpPr>
        <p:spPr>
          <a:xfrm>
            <a:off x="943746" y="504048"/>
            <a:ext cx="8190506" cy="88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b="0" strike="noStrike" cap="all" spc="-1">
                <a:ln w="3175" cmpd="sng">
                  <a:noFill/>
                </a:ln>
                <a:solidFill>
                  <a:srgbClr val="BFBFBF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Задачи</a:t>
            </a:r>
          </a:p>
        </p:txBody>
      </p:sp>
      <p:sp>
        <p:nvSpPr>
          <p:cNvPr id="169" name="TextBox 168"/>
          <p:cNvSpPr txBox="1"/>
          <p:nvPr/>
        </p:nvSpPr>
        <p:spPr>
          <a:xfrm>
            <a:off x="943746" y="2205213"/>
            <a:ext cx="8190506" cy="2583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Сделать вход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Добавить раздел с новостями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Добавить раздел с видео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Добавить раздел с сообщениями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Добавить раздел с друзьями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Добавить раздел с профилем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Реализовать раздел с новостями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Реализовать профиль</a:t>
            </a:r>
          </a:p>
          <a:p>
            <a:pPr marL="432000" indent="-32400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1100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Сделать анимации перехода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1877647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0" name="TextBox 169"/>
          <p:cNvSpPr txBox="1"/>
          <p:nvPr/>
        </p:nvSpPr>
        <p:spPr>
          <a:xfrm>
            <a:off x="943746" y="504048"/>
            <a:ext cx="8190506" cy="8809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b="0" strike="noStrike" cap="all" spc="-1">
                <a:ln w="3175" cmpd="sng">
                  <a:noFill/>
                </a:ln>
                <a:solidFill>
                  <a:srgbClr val="BFBFBF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Что получилось?</a:t>
            </a:r>
          </a:p>
        </p:txBody>
      </p:sp>
      <p:sp>
        <p:nvSpPr>
          <p:cNvPr id="171" name="TextBox 170"/>
          <p:cNvSpPr txBox="1"/>
          <p:nvPr/>
        </p:nvSpPr>
        <p:spPr>
          <a:xfrm>
            <a:off x="943746" y="2205213"/>
            <a:ext cx="8190506" cy="2583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32000" indent="-3240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Добавлены все разделы</a:t>
            </a:r>
          </a:p>
          <a:p>
            <a:pPr marL="432000" indent="-3240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Создан вход</a:t>
            </a:r>
          </a:p>
          <a:p>
            <a:pPr marL="432000" indent="-3240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Реализован раздел «профиль»</a:t>
            </a:r>
          </a:p>
          <a:p>
            <a:pPr marL="432000" indent="-324000" defTabSz="4572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b="0" strike="noStrike" cap="small" spc="-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Реализован на половину раздел «новости»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1877647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Рисунок 3">
            <a:extLst>
              <a:ext uri="{FF2B5EF4-FFF2-40B4-BE49-F238E27FC236}">
                <a16:creationId xmlns:a16="http://schemas.microsoft.com/office/drawing/2014/main" id="{770E9FEC-4B9A-4584-A8FF-295D19206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6948" y="2086163"/>
            <a:ext cx="1455446" cy="3207819"/>
          </a:xfrm>
          <a:prstGeom prst="rect">
            <a:avLst/>
          </a:prstGeom>
        </p:spPr>
      </p:pic>
      <p:pic>
        <p:nvPicPr>
          <p:cNvPr id="3" name="Рисунок 4" descr="Изображение выглядит как текст, мужчина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7288F256-542E-42A7-AC22-8E0AB7CA5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294" y="2068856"/>
            <a:ext cx="1447612" cy="3207817"/>
          </a:xfrm>
          <a:prstGeom prst="rect">
            <a:avLst/>
          </a:prstGeom>
        </p:spPr>
      </p:pic>
      <p:pic>
        <p:nvPicPr>
          <p:cNvPr id="4" name="Рисунок 5">
            <a:extLst>
              <a:ext uri="{FF2B5EF4-FFF2-40B4-BE49-F238E27FC236}">
                <a16:creationId xmlns:a16="http://schemas.microsoft.com/office/drawing/2014/main" id="{0A2B5708-EE4D-4B6D-BCF1-287A30C2D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969" y="2068856"/>
            <a:ext cx="1432374" cy="3207817"/>
          </a:xfrm>
          <a:prstGeom prst="rect">
            <a:avLst/>
          </a:prstGeom>
        </p:spPr>
      </p:pic>
      <p:pic>
        <p:nvPicPr>
          <p:cNvPr id="5" name="Рисунок 6">
            <a:extLst>
              <a:ext uri="{FF2B5EF4-FFF2-40B4-BE49-F238E27FC236}">
                <a16:creationId xmlns:a16="http://schemas.microsoft.com/office/drawing/2014/main" id="{67EF55D4-4BB8-425D-AAA6-FD7169DE0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2478" y="2084090"/>
            <a:ext cx="1439994" cy="32078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733B29-4432-4450-9EDC-BD451F414CA0}"/>
              </a:ext>
            </a:extLst>
          </p:cNvPr>
          <p:cNvSpPr txBox="1"/>
          <p:nvPr/>
        </p:nvSpPr>
        <p:spPr>
          <a:xfrm>
            <a:off x="504000" y="493200"/>
            <a:ext cx="9071640" cy="517324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3300" spc="-1">
                <a:solidFill>
                  <a:schemeClr val="bg1"/>
                </a:solidFill>
                <a:latin typeface="Arial"/>
              </a:rPr>
              <a:t>Как выглядит наш проект?</a:t>
            </a:r>
            <a:endParaRPr lang="ru-RU" sz="3300" b="0" strike="noStrike" spc="-1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97110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>
            <a:extLst>
              <a:ext uri="{FF2B5EF4-FFF2-40B4-BE49-F238E27FC236}">
                <a16:creationId xmlns:a16="http://schemas.microsoft.com/office/drawing/2014/main" id="{8D62164E-4528-40DB-BC26-D6DDE21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5670550"/>
          </a:xfrm>
          <a:prstGeom prst="rect">
            <a:avLst/>
          </a:prstGeom>
          <a:solidFill>
            <a:srgbClr val="363D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5" name="Freeform: Shape 114">
            <a:extLst>
              <a:ext uri="{FF2B5EF4-FFF2-40B4-BE49-F238E27FC236}">
                <a16:creationId xmlns:a16="http://schemas.microsoft.com/office/drawing/2014/main" id="{F30007FA-C6A2-43A0-8045-7016AEF81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80625" cy="4401245"/>
          </a:xfrm>
          <a:custGeom>
            <a:avLst/>
            <a:gdLst>
              <a:gd name="connsiteX0" fmla="*/ 0 w 12192000"/>
              <a:gd name="connsiteY0" fmla="*/ 0 h 5322895"/>
              <a:gd name="connsiteX1" fmla="*/ 12192000 w 12192000"/>
              <a:gd name="connsiteY1" fmla="*/ 0 h 5322895"/>
              <a:gd name="connsiteX2" fmla="*/ 12192000 w 12192000"/>
              <a:gd name="connsiteY2" fmla="*/ 213719 h 5322895"/>
              <a:gd name="connsiteX3" fmla="*/ 12192000 w 12192000"/>
              <a:gd name="connsiteY3" fmla="*/ 471948 h 5322895"/>
              <a:gd name="connsiteX4" fmla="*/ 12192000 w 12192000"/>
              <a:gd name="connsiteY4" fmla="*/ 3571886 h 5322895"/>
              <a:gd name="connsiteX5" fmla="*/ 12192000 w 12192000"/>
              <a:gd name="connsiteY5" fmla="*/ 3753332 h 5322895"/>
              <a:gd name="connsiteX6" fmla="*/ 12192000 w 12192000"/>
              <a:gd name="connsiteY6" fmla="*/ 4806077 h 5322895"/>
              <a:gd name="connsiteX7" fmla="*/ 11957522 w 12192000"/>
              <a:gd name="connsiteY7" fmla="*/ 4849979 h 5322895"/>
              <a:gd name="connsiteX8" fmla="*/ 11679973 w 12192000"/>
              <a:gd name="connsiteY8" fmla="*/ 4899723 h 5322895"/>
              <a:gd name="connsiteX9" fmla="*/ 11401197 w 12192000"/>
              <a:gd name="connsiteY9" fmla="*/ 4948416 h 5322895"/>
              <a:gd name="connsiteX10" fmla="*/ 11121192 w 12192000"/>
              <a:gd name="connsiteY10" fmla="*/ 4990102 h 5322895"/>
              <a:gd name="connsiteX11" fmla="*/ 10842416 w 12192000"/>
              <a:gd name="connsiteY11" fmla="*/ 5032139 h 5322895"/>
              <a:gd name="connsiteX12" fmla="*/ 10562411 w 12192000"/>
              <a:gd name="connsiteY12" fmla="*/ 5071374 h 5322895"/>
              <a:gd name="connsiteX13" fmla="*/ 10286091 w 12192000"/>
              <a:gd name="connsiteY13" fmla="*/ 5105003 h 5322895"/>
              <a:gd name="connsiteX14" fmla="*/ 10006086 w 12192000"/>
              <a:gd name="connsiteY14" fmla="*/ 5136881 h 5322895"/>
              <a:gd name="connsiteX15" fmla="*/ 9727310 w 12192000"/>
              <a:gd name="connsiteY15" fmla="*/ 5165957 h 5322895"/>
              <a:gd name="connsiteX16" fmla="*/ 9453445 w 12192000"/>
              <a:gd name="connsiteY16" fmla="*/ 5191179 h 5322895"/>
              <a:gd name="connsiteX17" fmla="*/ 9175897 w 12192000"/>
              <a:gd name="connsiteY17" fmla="*/ 5216401 h 5322895"/>
              <a:gd name="connsiteX18" fmla="*/ 8902033 w 12192000"/>
              <a:gd name="connsiteY18" fmla="*/ 5237420 h 5322895"/>
              <a:gd name="connsiteX19" fmla="*/ 8628169 w 12192000"/>
              <a:gd name="connsiteY19" fmla="*/ 5253884 h 5322895"/>
              <a:gd name="connsiteX20" fmla="*/ 8355533 w 12192000"/>
              <a:gd name="connsiteY20" fmla="*/ 5271050 h 5322895"/>
              <a:gd name="connsiteX21" fmla="*/ 8085353 w 12192000"/>
              <a:gd name="connsiteY21" fmla="*/ 5285412 h 5322895"/>
              <a:gd name="connsiteX22" fmla="*/ 7817629 w 12192000"/>
              <a:gd name="connsiteY22" fmla="*/ 5295571 h 5322895"/>
              <a:gd name="connsiteX23" fmla="*/ 7549905 w 12192000"/>
              <a:gd name="connsiteY23" fmla="*/ 5304329 h 5322895"/>
              <a:gd name="connsiteX24" fmla="*/ 7284638 w 12192000"/>
              <a:gd name="connsiteY24" fmla="*/ 5312736 h 5322895"/>
              <a:gd name="connsiteX25" fmla="*/ 7023055 w 12192000"/>
              <a:gd name="connsiteY25" fmla="*/ 5316590 h 5322895"/>
              <a:gd name="connsiteX26" fmla="*/ 6761472 w 12192000"/>
              <a:gd name="connsiteY26" fmla="*/ 5320793 h 5322895"/>
              <a:gd name="connsiteX27" fmla="*/ 6503573 w 12192000"/>
              <a:gd name="connsiteY27" fmla="*/ 5322895 h 5322895"/>
              <a:gd name="connsiteX28" fmla="*/ 6248130 w 12192000"/>
              <a:gd name="connsiteY28" fmla="*/ 5320793 h 5322895"/>
              <a:gd name="connsiteX29" fmla="*/ 5995144 w 12192000"/>
              <a:gd name="connsiteY29" fmla="*/ 5320793 h 5322895"/>
              <a:gd name="connsiteX30" fmla="*/ 5744613 w 12192000"/>
              <a:gd name="connsiteY30" fmla="*/ 5316590 h 5322895"/>
              <a:gd name="connsiteX31" fmla="*/ 5498995 w 12192000"/>
              <a:gd name="connsiteY31" fmla="*/ 5310284 h 5322895"/>
              <a:gd name="connsiteX32" fmla="*/ 5255834 w 12192000"/>
              <a:gd name="connsiteY32" fmla="*/ 5304329 h 5322895"/>
              <a:gd name="connsiteX33" fmla="*/ 5017584 w 12192000"/>
              <a:gd name="connsiteY33" fmla="*/ 5297673 h 5322895"/>
              <a:gd name="connsiteX34" fmla="*/ 4780562 w 12192000"/>
              <a:gd name="connsiteY34" fmla="*/ 5287514 h 5322895"/>
              <a:gd name="connsiteX35" fmla="*/ 4547227 w 12192000"/>
              <a:gd name="connsiteY35" fmla="*/ 5276654 h 5322895"/>
              <a:gd name="connsiteX36" fmla="*/ 4318800 w 12192000"/>
              <a:gd name="connsiteY36" fmla="*/ 5266846 h 5322895"/>
              <a:gd name="connsiteX37" fmla="*/ 3873004 w 12192000"/>
              <a:gd name="connsiteY37" fmla="*/ 5239171 h 5322895"/>
              <a:gd name="connsiteX38" fmla="*/ 3445628 w 12192000"/>
              <a:gd name="connsiteY38" fmla="*/ 5209746 h 5322895"/>
              <a:gd name="connsiteX39" fmla="*/ 3035446 w 12192000"/>
              <a:gd name="connsiteY39" fmla="*/ 5178918 h 5322895"/>
              <a:gd name="connsiteX40" fmla="*/ 2647370 w 12192000"/>
              <a:gd name="connsiteY40" fmla="*/ 5144939 h 5322895"/>
              <a:gd name="connsiteX41" fmla="*/ 2276487 w 12192000"/>
              <a:gd name="connsiteY41" fmla="*/ 5109557 h 5322895"/>
              <a:gd name="connsiteX42" fmla="*/ 1932621 w 12192000"/>
              <a:gd name="connsiteY42" fmla="*/ 5071374 h 5322895"/>
              <a:gd name="connsiteX43" fmla="*/ 1609634 w 12192000"/>
              <a:gd name="connsiteY43" fmla="*/ 5033891 h 5322895"/>
              <a:gd name="connsiteX44" fmla="*/ 1312435 w 12192000"/>
              <a:gd name="connsiteY44" fmla="*/ 4996408 h 5322895"/>
              <a:gd name="connsiteX45" fmla="*/ 1039799 w 12192000"/>
              <a:gd name="connsiteY45" fmla="*/ 4961027 h 5322895"/>
              <a:gd name="connsiteX46" fmla="*/ 797865 w 12192000"/>
              <a:gd name="connsiteY46" fmla="*/ 4927397 h 5322895"/>
              <a:gd name="connsiteX47" fmla="*/ 579265 w 12192000"/>
              <a:gd name="connsiteY47" fmla="*/ 4895519 h 5322895"/>
              <a:gd name="connsiteX48" fmla="*/ 395052 w 12192000"/>
              <a:gd name="connsiteY48" fmla="*/ 4868896 h 5322895"/>
              <a:gd name="connsiteX49" fmla="*/ 240312 w 12192000"/>
              <a:gd name="connsiteY49" fmla="*/ 4843673 h 5322895"/>
              <a:gd name="connsiteX50" fmla="*/ 27853 w 12192000"/>
              <a:gd name="connsiteY50" fmla="*/ 4807592 h 5322895"/>
              <a:gd name="connsiteX51" fmla="*/ 0 w 12192000"/>
              <a:gd name="connsiteY51" fmla="*/ 4802879 h 5322895"/>
              <a:gd name="connsiteX52" fmla="*/ 0 w 12192000"/>
              <a:gd name="connsiteY52" fmla="*/ 3753332 h 5322895"/>
              <a:gd name="connsiteX53" fmla="*/ 0 w 12192000"/>
              <a:gd name="connsiteY53" fmla="*/ 3571886 h 5322895"/>
              <a:gd name="connsiteX54" fmla="*/ 0 w 12192000"/>
              <a:gd name="connsiteY54" fmla="*/ 471948 h 5322895"/>
              <a:gd name="connsiteX55" fmla="*/ 0 w 12192000"/>
              <a:gd name="connsiteY5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5322895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3571886"/>
                </a:lnTo>
                <a:lnTo>
                  <a:pt x="12192000" y="3753332"/>
                </a:lnTo>
                <a:lnTo>
                  <a:pt x="12192000" y="4806077"/>
                </a:lnTo>
                <a:lnTo>
                  <a:pt x="11957522" y="4849979"/>
                </a:lnTo>
                <a:lnTo>
                  <a:pt x="11679973" y="4899723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0562" y="5287514"/>
                </a:lnTo>
                <a:lnTo>
                  <a:pt x="4547227" y="5276654"/>
                </a:lnTo>
                <a:lnTo>
                  <a:pt x="4318800" y="5266846"/>
                </a:lnTo>
                <a:lnTo>
                  <a:pt x="3873004" y="5239171"/>
                </a:lnTo>
                <a:lnTo>
                  <a:pt x="3445628" y="5209746"/>
                </a:lnTo>
                <a:lnTo>
                  <a:pt x="3035446" y="5178918"/>
                </a:lnTo>
                <a:lnTo>
                  <a:pt x="2647370" y="5144939"/>
                </a:lnTo>
                <a:lnTo>
                  <a:pt x="2276487" y="5109557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2" name="TextBox 171"/>
          <p:cNvSpPr txBox="1"/>
          <p:nvPr/>
        </p:nvSpPr>
        <p:spPr>
          <a:xfrm>
            <a:off x="1447776" y="716032"/>
            <a:ext cx="7173700" cy="3012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5400" b="0" strike="noStrike" cap="all" spc="-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Спасибо за внимание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Произвольный</PresentationFormat>
  <Slides>6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Mesh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Blueprint Plans</dc:title>
  <dc:subject/>
  <dc:creator/>
  <dc:description/>
  <cp:revision>3</cp:revision>
  <dcterms:created xsi:type="dcterms:W3CDTF">2021-06-26T09:09:45Z</dcterms:created>
  <dcterms:modified xsi:type="dcterms:W3CDTF">2021-06-26T06:26:51Z</dcterms:modified>
  <dc:language>ru-RU</dc:language>
</cp:coreProperties>
</file>

<file path=docProps/thumbnail.jpeg>
</file>